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32" autoAdjust="0"/>
  </p:normalViewPr>
  <p:slideViewPr>
    <p:cSldViewPr>
      <p:cViewPr varScale="1">
        <p:scale>
          <a:sx n="92" d="100"/>
          <a:sy n="92" d="100"/>
        </p:scale>
        <p:origin x="14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68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 CHRISTY" pitchFamily="2" charset="0"/>
              </a:rPr>
              <a:t>GPS Team 2016-2017</a:t>
            </a:r>
            <a:endParaRPr lang="en-US" sz="6000" dirty="0">
              <a:latin typeface="AR CHRIST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1107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 CHRISTY" pitchFamily="2" charset="0"/>
              </a:rPr>
              <a:t>By </a:t>
            </a:r>
            <a:r>
              <a:rPr lang="en-US" sz="3600" dirty="0" err="1" smtClean="0">
                <a:solidFill>
                  <a:srgbClr val="C00000"/>
                </a:solidFill>
                <a:latin typeface="AR CHRISTY" pitchFamily="2" charset="0"/>
              </a:rPr>
              <a:t>Nick,Jackson,Kendalynn,Carrie,cole,shealee</a:t>
            </a:r>
            <a:endParaRPr lang="en-US" sz="3600" dirty="0" smtClean="0">
              <a:solidFill>
                <a:srgbClr val="C00000"/>
              </a:solidFill>
              <a:latin typeface="AR CHRISTY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Colors Of The Map</a:t>
            </a:r>
            <a:endParaRPr lang="en-US" dirty="0"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The colors on the map represents </a:t>
            </a:r>
            <a:r>
              <a:rPr lang="en-US" dirty="0" err="1" smtClean="0">
                <a:latin typeface="AR CHRISTY" pitchFamily="2" charset="0"/>
              </a:rPr>
              <a:t>certian</a:t>
            </a:r>
            <a:r>
              <a:rPr lang="en-US" dirty="0" smtClean="0">
                <a:latin typeface="AR CHRISTY" pitchFamily="2" charset="0"/>
              </a:rPr>
              <a:t> features also colors can represent </a:t>
            </a:r>
            <a:r>
              <a:rPr lang="en-US" dirty="0" err="1" smtClean="0">
                <a:latin typeface="AR CHRISTY" pitchFamily="2" charset="0"/>
              </a:rPr>
              <a:t>weather,climate,and</a:t>
            </a:r>
            <a:r>
              <a:rPr lang="en-US" smtClean="0">
                <a:latin typeface="AR CHRISTY" pitchFamily="2" charset="0"/>
              </a:rPr>
              <a:t> regions.</a:t>
            </a:r>
            <a:endParaRPr lang="en-US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WHY WE WOULD MAKE MAPS</a:t>
            </a:r>
            <a:endParaRPr lang="en-US" dirty="0">
              <a:latin typeface="AR CHRISTY" pitchFamily="2" charset="0"/>
            </a:endParaRPr>
          </a:p>
        </p:txBody>
      </p:sp>
      <p:pic>
        <p:nvPicPr>
          <p:cNvPr id="5" name="Picture Placeholder 4" descr="2017 GPS #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02" r="1240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 CHRISTY" pitchFamily="2" charset="0"/>
              </a:rPr>
              <a:t>WHY YOU MAKE MAPS IS TO SEE YOUR EXACT LOCATION OR DESTINATION.</a:t>
            </a:r>
          </a:p>
          <a:p>
            <a:r>
              <a:rPr lang="en-US" dirty="0" smtClean="0">
                <a:latin typeface="AR CHRISTY" pitchFamily="2" charset="0"/>
              </a:rPr>
              <a:t>MAPS ALSO HELP YOU SEE HOW FAR YOUR DESTNATION IS BY USING LINES OF LATITUDE AND LONGITUDE</a:t>
            </a:r>
            <a:endParaRPr lang="en-US" dirty="0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Using the GPS</a:t>
            </a:r>
            <a:endParaRPr lang="en-US" dirty="0">
              <a:latin typeface="AR CHRISTY" pitchFamily="2" charset="0"/>
            </a:endParaRPr>
          </a:p>
        </p:txBody>
      </p:sp>
      <p:pic>
        <p:nvPicPr>
          <p:cNvPr id="5" name="Picture Placeholder 4" descr="2017 GPS #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02" r="1240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 CHRISTY" pitchFamily="2" charset="0"/>
              </a:rPr>
              <a:t>GPS Team</a:t>
            </a:r>
            <a:endParaRPr lang="en-US">
              <a:latin typeface="AR CHRISTY" pitchFamily="2" charset="0"/>
            </a:endParaRPr>
          </a:p>
        </p:txBody>
      </p:sp>
      <p:pic>
        <p:nvPicPr>
          <p:cNvPr id="5" name="Picture Placeholder 4" descr="Group pic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02" r="1240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Jackson, Cole, Nick, </a:t>
            </a:r>
            <a:r>
              <a:rPr lang="en-US" dirty="0" err="1" smtClean="0"/>
              <a:t>Kendalynn</a:t>
            </a:r>
            <a:r>
              <a:rPr lang="en-US" dirty="0" smtClean="0"/>
              <a:t>, </a:t>
            </a:r>
            <a:r>
              <a:rPr lang="en-US" dirty="0" err="1" smtClean="0"/>
              <a:t>Shealee</a:t>
            </a:r>
            <a:r>
              <a:rPr lang="en-US" dirty="0" smtClean="0"/>
              <a:t>, and Carrie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of Land Navigation Course for 5</a:t>
            </a:r>
            <a:r>
              <a:rPr lang="en-US" baseline="30000" dirty="0" smtClean="0"/>
              <a:t>th</a:t>
            </a:r>
            <a:r>
              <a:rPr lang="en-US" dirty="0" smtClean="0"/>
              <a:t> Grade NES</a:t>
            </a:r>
            <a:endParaRPr lang="en-US" dirty="0"/>
          </a:p>
        </p:txBody>
      </p:sp>
      <p:pic>
        <p:nvPicPr>
          <p:cNvPr id="3" name="Picture 2" descr="gurturde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696200" cy="48204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School Grounds – created by hand.</a:t>
            </a:r>
            <a:endParaRPr lang="en-US" dirty="0"/>
          </a:p>
        </p:txBody>
      </p:sp>
      <p:pic>
        <p:nvPicPr>
          <p:cNvPr id="5" name="Content Placeholder 4" descr="Hand map 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882775"/>
            <a:ext cx="3876675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for the activity was chosen.</a:t>
            </a:r>
          </a:p>
          <a:p>
            <a:r>
              <a:rPr lang="en-US" dirty="0" smtClean="0"/>
              <a:t>A hand drawn map was created and used to determine distance of points for use with GPS handheld units.</a:t>
            </a:r>
          </a:p>
          <a:p>
            <a:r>
              <a:rPr lang="en-US" dirty="0" smtClean="0"/>
              <a:t>Google maps was used to locate school grounds and determine if placement of waypoints would work.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Maps was used for map creation.</a:t>
            </a:r>
          </a:p>
          <a:p>
            <a:r>
              <a:rPr lang="en-US" dirty="0" smtClean="0"/>
              <a:t>We had to input the grid location from the handheld GPS units into Google maps to match waypoints on the ground to the actual map.</a:t>
            </a:r>
          </a:p>
          <a:p>
            <a:r>
              <a:rPr lang="en-US" dirty="0" smtClean="0"/>
              <a:t>We then used thumb tacks to mark the waypoints from our GPS units to the map software on Google Maps.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GPS Units</a:t>
            </a:r>
            <a:endParaRPr lang="en-US" dirty="0"/>
          </a:p>
        </p:txBody>
      </p:sp>
      <p:pic>
        <p:nvPicPr>
          <p:cNvPr id="4" name="Content Placeholder 3" descr="GPS Unit - 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25" y="1882775"/>
            <a:ext cx="2571750" cy="4572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Collection - Waypoints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collected was from the information on location found on our GPS handheld units.</a:t>
            </a:r>
          </a:p>
          <a:p>
            <a:r>
              <a:rPr lang="en-US" dirty="0" smtClean="0"/>
              <a:t>Data was also collected on the number of students that could complete the course using a handheld map and the GPS units in the time given – 45 minutes.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 CHRISTY" pitchFamily="2" charset="0"/>
              </a:rPr>
              <a:t>Text Features on a map</a:t>
            </a:r>
            <a:endParaRPr lang="en-US" sz="6000" dirty="0"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8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latin typeface="AR CHRISTY" pitchFamily="2" charset="0"/>
              </a:rPr>
              <a:t>Text features on a map are an example of </a:t>
            </a:r>
            <a:r>
              <a:rPr lang="en-US" sz="4400" dirty="0" err="1" smtClean="0">
                <a:latin typeface="AR CHRISTY" pitchFamily="2" charset="0"/>
              </a:rPr>
              <a:t>landforms,political</a:t>
            </a:r>
            <a:r>
              <a:rPr lang="en-US" sz="4400" dirty="0" smtClean="0">
                <a:latin typeface="AR CHRISTY" pitchFamily="2" charset="0"/>
              </a:rPr>
              <a:t> </a:t>
            </a:r>
            <a:r>
              <a:rPr lang="en-US" sz="4400" dirty="0" err="1" smtClean="0">
                <a:latin typeface="AR CHRISTY" pitchFamily="2" charset="0"/>
              </a:rPr>
              <a:t>map,physical</a:t>
            </a:r>
            <a:r>
              <a:rPr lang="en-US" sz="4400" dirty="0" smtClean="0">
                <a:latin typeface="AR CHRISTY" pitchFamily="2" charset="0"/>
              </a:rPr>
              <a:t> </a:t>
            </a:r>
            <a:r>
              <a:rPr lang="en-US" sz="4400" dirty="0" err="1" smtClean="0">
                <a:latin typeface="AR CHRISTY" pitchFamily="2" charset="0"/>
              </a:rPr>
              <a:t>map,and</a:t>
            </a:r>
            <a:r>
              <a:rPr lang="en-US" sz="4400" dirty="0" smtClean="0">
                <a:latin typeface="AR CHRISTY" pitchFamily="2" charset="0"/>
              </a:rPr>
              <a:t> geographical map.</a:t>
            </a:r>
            <a:endParaRPr lang="en-US" sz="4400" dirty="0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–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 waypoints were created and used on the land navigation course for all 5</a:t>
            </a:r>
            <a:r>
              <a:rPr lang="en-US" baseline="30000" dirty="0" smtClean="0"/>
              <a:t>th</a:t>
            </a:r>
            <a:r>
              <a:rPr lang="en-US" dirty="0" smtClean="0"/>
              <a:t> grade students.</a:t>
            </a:r>
          </a:p>
          <a:p>
            <a:r>
              <a:rPr lang="en-US" dirty="0" smtClean="0"/>
              <a:t>There were 16 groups with approximately 4 students in each group.</a:t>
            </a:r>
          </a:p>
          <a:p>
            <a:r>
              <a:rPr lang="en-US" dirty="0" smtClean="0"/>
              <a:t>10 groups completed the course with 100% accuracy.</a:t>
            </a:r>
          </a:p>
          <a:p>
            <a:r>
              <a:rPr lang="en-US" dirty="0" smtClean="0"/>
              <a:t>5 groups completed the course with an 80% accuracy.</a:t>
            </a:r>
          </a:p>
          <a:p>
            <a:r>
              <a:rPr lang="en-US" dirty="0" smtClean="0"/>
              <a:t>1 group did not complete the course.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Terrain </a:t>
            </a:r>
            <a:r>
              <a:rPr lang="en-US" sz="6000" dirty="0" smtClean="0">
                <a:latin typeface="AR CHRISTY" pitchFamily="2" charset="0"/>
              </a:rPr>
              <a:t>Differences</a:t>
            </a:r>
            <a:endParaRPr lang="en-US" sz="6000" dirty="0"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>
                <a:latin typeface="AR CHRISTY" pitchFamily="2" charset="0"/>
              </a:rPr>
              <a:t>Terrain</a:t>
            </a:r>
            <a:r>
              <a:rPr lang="en-US" dirty="0" smtClean="0">
                <a:latin typeface="AR CHRISTY" pitchFamily="2" charset="0"/>
              </a:rPr>
              <a:t> </a:t>
            </a:r>
            <a:r>
              <a:rPr lang="en-US" sz="4800" dirty="0" smtClean="0">
                <a:latin typeface="AR CHRISTY" pitchFamily="2" charset="0"/>
              </a:rPr>
              <a:t>differences</a:t>
            </a:r>
            <a:r>
              <a:rPr lang="en-US" dirty="0" smtClean="0">
                <a:latin typeface="AR CHRISTY" pitchFamily="2" charset="0"/>
              </a:rPr>
              <a:t> is the difference between </a:t>
            </a:r>
            <a:r>
              <a:rPr lang="en-US" dirty="0" err="1" smtClean="0">
                <a:latin typeface="AR CHRISTY" pitchFamily="2" charset="0"/>
              </a:rPr>
              <a:t>landforms.Like</a:t>
            </a:r>
            <a:r>
              <a:rPr lang="en-US" dirty="0" smtClean="0">
                <a:latin typeface="AR CHRISTY" pitchFamily="2" charset="0"/>
              </a:rPr>
              <a:t> the </a:t>
            </a:r>
            <a:r>
              <a:rPr lang="en-US" dirty="0" err="1" smtClean="0">
                <a:latin typeface="AR CHRISTY" pitchFamily="2" charset="0"/>
              </a:rPr>
              <a:t>plains,the</a:t>
            </a:r>
            <a:r>
              <a:rPr lang="en-US" dirty="0" smtClean="0">
                <a:latin typeface="AR CHRISTY" pitchFamily="2" charset="0"/>
              </a:rPr>
              <a:t> </a:t>
            </a:r>
            <a:r>
              <a:rPr lang="en-US" dirty="0" err="1" smtClean="0">
                <a:latin typeface="AR CHRISTY" pitchFamily="2" charset="0"/>
              </a:rPr>
              <a:t>hills,mountians,valleys,and</a:t>
            </a:r>
            <a:r>
              <a:rPr lang="en-US" dirty="0" smtClean="0">
                <a:latin typeface="AR CHRISTY" pitchFamily="2" charset="0"/>
              </a:rPr>
              <a:t> bodies of water.</a:t>
            </a:r>
            <a:endParaRPr lang="en-US" dirty="0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 CHRISTY" pitchFamily="2" charset="0"/>
              </a:rPr>
              <a:t>How to make a way point</a:t>
            </a:r>
            <a:endParaRPr lang="en-US" sz="4400" dirty="0"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608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AR CHRISTY" pitchFamily="2" charset="0"/>
              </a:rPr>
              <a:t>First,from</a:t>
            </a:r>
            <a:r>
              <a:rPr lang="en-US" sz="4400" dirty="0" smtClean="0">
                <a:latin typeface="AR CHRISTY" pitchFamily="2" charset="0"/>
              </a:rPr>
              <a:t> any screen press and hold GOTO for 2 seconds and the mark screen is displayed.</a:t>
            </a:r>
          </a:p>
          <a:p>
            <a:r>
              <a:rPr lang="en-US" sz="4400" dirty="0" smtClean="0">
                <a:latin typeface="AR CHRISTY" pitchFamily="2" charset="0"/>
              </a:rPr>
              <a:t>Second, the save button is highlighted and you can press ENTER to save the waypoint using the default name and icon.</a:t>
            </a:r>
            <a:endParaRPr lang="en-US" sz="4400" dirty="0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 CHRISTY" pitchFamily="2" charset="0"/>
              </a:rPr>
              <a:t>How to delete a waypoint</a:t>
            </a:r>
            <a:endParaRPr lang="en-US" sz="4400" dirty="0"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78408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AR CHRISTY" pitchFamily="2" charset="0"/>
              </a:rPr>
              <a:t>First,power</a:t>
            </a:r>
            <a:r>
              <a:rPr lang="en-US" sz="4800" dirty="0" smtClean="0">
                <a:latin typeface="AR CHRISTY" pitchFamily="2" charset="0"/>
              </a:rPr>
              <a:t> up from any screen push menu push DATABASE push user waypoint  push list waypoints  push menu push delete waypoint push enter and answer YES!!</a:t>
            </a:r>
            <a:endParaRPr lang="en-US" sz="4800" dirty="0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61726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 CHRISTY" pitchFamily="2" charset="0"/>
              </a:rPr>
              <a:t>what are parallels ?</a:t>
            </a:r>
            <a:endParaRPr lang="en-US" sz="4400" dirty="0"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6008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 CHRISTY" pitchFamily="2" charset="0"/>
              </a:rPr>
              <a:t>Parallels are also known as lines of longitude and latitude and commonly known as equator (the equator runs west to east).</a:t>
            </a:r>
            <a:endParaRPr lang="en-US" sz="4800" dirty="0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What are </a:t>
            </a:r>
            <a:r>
              <a:rPr lang="en-US" sz="4800" dirty="0" smtClean="0">
                <a:latin typeface="AR CHRISTY" pitchFamily="2" charset="0"/>
              </a:rPr>
              <a:t>meridians</a:t>
            </a:r>
            <a:r>
              <a:rPr lang="en-US" dirty="0" smtClean="0">
                <a:latin typeface="AR CHRISTY" pitchFamily="2" charset="0"/>
              </a:rPr>
              <a:t> ?</a:t>
            </a:r>
            <a:endParaRPr lang="en-US" dirty="0"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 CHRISTY" pitchFamily="2" charset="0"/>
              </a:rPr>
              <a:t>different Meridians are lines of latitude there are meridians one meridian is the prime meridian the prime meridian runs north to south.</a:t>
            </a:r>
            <a:endParaRPr lang="en-US" sz="4800" dirty="0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Maps</a:t>
            </a:r>
            <a:endParaRPr lang="en-US" dirty="0"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Maps Show you the exact location or destination. Maps also show lines of latitude and longitude. Maps can help you know how far a destination is from a location by using lines of latitude and longitude.</a:t>
            </a:r>
            <a:endParaRPr lang="en-US" dirty="0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Map Legends</a:t>
            </a:r>
            <a:endParaRPr lang="en-US" dirty="0"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 CHRISTY" pitchFamily="2" charset="0"/>
              </a:rPr>
              <a:t>Map legends are a symbols that tell you where objects are. Examples of a map legend are if you see a box an a map that has symbols that represent land forms.</a:t>
            </a:r>
          </a:p>
          <a:p>
            <a:endParaRPr lang="en-US" dirty="0">
              <a:latin typeface="AR CHRIST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179</TotalTime>
  <Words>555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 CHRISTY</vt:lpstr>
      <vt:lpstr>Century Gothic</vt:lpstr>
      <vt:lpstr>Verdana</vt:lpstr>
      <vt:lpstr>Wingdings 2</vt:lpstr>
      <vt:lpstr>Verve</vt:lpstr>
      <vt:lpstr>GPS Team 2016-2017</vt:lpstr>
      <vt:lpstr>Text Features on a map</vt:lpstr>
      <vt:lpstr>Terrain Differences</vt:lpstr>
      <vt:lpstr>How to make a way point</vt:lpstr>
      <vt:lpstr>How to delete a waypoint</vt:lpstr>
      <vt:lpstr>what are parallels ?</vt:lpstr>
      <vt:lpstr>What are meridians ?</vt:lpstr>
      <vt:lpstr>Maps</vt:lpstr>
      <vt:lpstr>Map Legends</vt:lpstr>
      <vt:lpstr>Colors Of The Map</vt:lpstr>
      <vt:lpstr>WHY WE WOULD MAKE MAPS</vt:lpstr>
      <vt:lpstr>Using the GPS</vt:lpstr>
      <vt:lpstr>GPS Team</vt:lpstr>
      <vt:lpstr>Map of Land Navigation Course for 5th Grade NES</vt:lpstr>
      <vt:lpstr>Map of School Grounds – created by hand.</vt:lpstr>
      <vt:lpstr>Course Design Process</vt:lpstr>
      <vt:lpstr>Creating Map</vt:lpstr>
      <vt:lpstr>GPS Units</vt:lpstr>
      <vt:lpstr>Data Collection - Waypoints</vt:lpstr>
      <vt:lpstr>Results – Data Collection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 Team 2016-2017</dc:title>
  <dc:creator>Owner</dc:creator>
  <cp:lastModifiedBy>Werkheiser, Tracey</cp:lastModifiedBy>
  <cp:revision>15</cp:revision>
  <dcterms:created xsi:type="dcterms:W3CDTF">2006-08-16T00:00:00Z</dcterms:created>
  <dcterms:modified xsi:type="dcterms:W3CDTF">2017-03-03T16:41:46Z</dcterms:modified>
</cp:coreProperties>
</file>